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/>
    <p:restoredTop sz="94694"/>
  </p:normalViewPr>
  <p:slideViewPr>
    <p:cSldViewPr snapToGrid="0">
      <p:cViewPr>
        <p:scale>
          <a:sx n="109" d="100"/>
          <a:sy n="109" d="100"/>
        </p:scale>
        <p:origin x="1376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D7B04-3508-3E4A-A076-D43F5C54CC93}" type="datetimeFigureOut">
              <a:rPr lang="en-MX" smtClean="0"/>
              <a:t>08/04/2025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ED9E-37F4-A542-A531-E509D2523F23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458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3F5A409-9A62-61AC-24BD-70243D72E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11"/>
            <a:ext cx="12192000" cy="81858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B740B-C747-2025-F4BE-589F9B50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56D4AD1-AEEF-CEA7-A2E1-C474D29B4E98}"/>
              </a:ext>
            </a:extLst>
          </p:cNvPr>
          <p:cNvCxnSpPr/>
          <p:nvPr userDrawn="1"/>
        </p:nvCxnSpPr>
        <p:spPr>
          <a:xfrm>
            <a:off x="0" y="823400"/>
            <a:ext cx="1220153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09F256C7-47ED-7486-AEEE-95EB45599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7580" y="232358"/>
            <a:ext cx="2256220" cy="33538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6E0D8B1-4C07-3CD3-95B6-42E084C74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140970"/>
            <a:ext cx="378117" cy="518160"/>
          </a:xfrm>
          <a:prstGeom prst="rect">
            <a:avLst/>
          </a:prstGeom>
        </p:spPr>
      </p:pic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532C1995-1844-1F88-BF48-E0229A03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28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E22A7-4614-D030-77DA-9401B598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FC38FF-365B-82C1-CACF-4A80597C7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2B7C6-CE6E-36D9-C5FA-8A609D32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304DD-875A-C382-7D36-9B784D85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9DB40-665A-C750-E7CA-F3C140A1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54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2525CB-D44C-4415-A7D4-7153BB3B6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297562-929A-023E-3DF8-E9C112013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68B09-B21E-48E2-B78B-C38682F0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BF0D46-8D29-3565-AD47-A8727750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91D5A0-82F0-A13B-229C-7CB72E4F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51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92238-ECD5-CE55-FC67-B143A23DE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02E35D-509F-BBBF-F010-DDFC99443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0519B-4258-45A0-47A9-277486FF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6F021-6DF0-88A0-DD04-D3B48710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E07A0D-310A-5CF2-8AE7-A526CE9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35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3B865-8385-78CD-1B1D-0F4F927C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4471C3-910C-585C-7ED0-FA9760148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12FD3-DD6C-DCE7-0D98-CF8C9402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898DE-1537-9342-92A7-E3B5CAFE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8181A-8E4E-9B5A-415A-5185D39E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6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2A00E-C6C8-86C5-058D-C24FF399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F7389-31CC-CF1E-25A0-A60815355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66493F-1E50-6E40-0073-83221A916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15B984-B49C-DC5D-A931-57DCE556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5E9EE9-3BF0-DC2E-1729-582854D5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793478-F015-6F0F-736C-9CDDBF60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7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84F8F-A52C-5209-2640-C6869BDF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48EC4F-EA82-2D22-1929-DCB12557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51B0E2-9F7C-0F93-0104-ADD73C533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FD2941-DD1F-8753-2E55-A0C1D41B4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D29BF7-09C5-550E-2A11-C8FF7A61C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AD5CB8-B035-6685-ACDB-E239A5E7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22E12C-DCBA-4B5D-A23B-D7111BE8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2E9E4A-40BA-1258-60C0-73CFC96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3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006CA-4B63-4B21-9E34-1374CFCD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A1182F-B5C7-D773-6D91-C38B5482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D5DD39-D1C5-A413-EA1F-635CCA9F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703ED5-8437-24C7-831C-3AF40096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81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AD1555-C86E-7E4A-3A5A-75D00B3C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62F8F-026F-AF3C-C672-3C99825E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691E20-9A56-7DA4-F84A-493EE4E7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0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2818F-660E-8BBA-D327-94697155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430B8-3740-69AB-446E-E35346FC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53FF5A-EF72-92FE-B8AF-3AE1DF102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B18ACD-A00B-2D8A-CF55-096D463D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CE2EBF-FF48-BC9E-785F-D4E5C136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B9C8E4-889C-4B2A-745E-E8FF1825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77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FD7CF-7043-B816-8FB6-3DCE8ADD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AF6676-6100-2D5B-DE2C-F80F224D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ECACB4-4CF4-0034-9EA8-461313113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59D382-E224-6919-04D3-F273B54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FA86A3-3F55-3F98-15AF-22F9AD0C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E6FD91-B492-8382-06C9-FC64CAB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37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D21C8A-2481-CB2C-9A29-6679C5CE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81F87-A79D-5A9C-9741-B7C431CCA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88ED9-B108-6605-BE8D-86F3B723F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48156-48C7-919C-6181-8D4DDBC2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85831-0A6C-2FCE-85F9-FC370B9F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A476-A17B-3E42-B5A1-451096645A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9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F72023-AA11-DAD4-0A11-EBBCB17A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99" y="-128954"/>
            <a:ext cx="12569321" cy="70495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3FB4AF6-75F0-FA32-F4A2-25156517A052}"/>
              </a:ext>
            </a:extLst>
          </p:cNvPr>
          <p:cNvSpPr/>
          <p:nvPr/>
        </p:nvSpPr>
        <p:spPr>
          <a:xfrm>
            <a:off x="-182599" y="2228850"/>
            <a:ext cx="8271522" cy="30582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DBCCD7-A1CE-C323-4FE3-508970364650}"/>
              </a:ext>
            </a:extLst>
          </p:cNvPr>
          <p:cNvSpPr txBox="1"/>
          <p:nvPr/>
        </p:nvSpPr>
        <p:spPr>
          <a:xfrm>
            <a:off x="620486" y="2620736"/>
            <a:ext cx="6955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Ñkf{</a:t>
            </a:r>
            <a:r>
              <a:rPr lang="es-MX" sz="2800" b="1" dirty="0">
                <a:solidFill>
                  <a:schemeClr val="bg1"/>
                </a:solidFill>
              </a:rPr>
              <a:t>Lorem Ipsum</a:t>
            </a:r>
            <a:r>
              <a:rPr lang="es-MX" sz="2800" dirty="0">
                <a:solidFill>
                  <a:schemeClr val="bg1"/>
                </a:solidFill>
              </a:rPr>
              <a:t> is simply dummy text of the printing and typesetting industry. Lorem Ipsum has been the industry's standard dummy text ever since the 1500s&lt;khvnñsdl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9C48A25-E2B1-3868-1589-A39561ED9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0" y="335911"/>
            <a:ext cx="614566" cy="8421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905EDC0-DF66-E6DE-2BC5-015645011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83" y="335911"/>
            <a:ext cx="3279946" cy="4875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B34AA-1B15-5E82-E2FD-B98BA9A4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153589-BD24-6B1F-11C9-04095BB4D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106" y="2121877"/>
            <a:ext cx="5027329" cy="48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3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BE812-2780-EAC6-A4D2-D0613301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B5BF0-71FC-18A2-9F90-CFAA704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21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BE812-2780-EAC6-A4D2-D0613301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B5BF0-71FC-18A2-9F90-CFAA704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62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BE812-2780-EAC6-A4D2-D0613301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B5BF0-71FC-18A2-9F90-CFAA704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A476-A17B-3E42-B5A1-451096645AA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320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DEENA LUZ</dc:creator>
  <cp:lastModifiedBy>Cristina Gispert</cp:lastModifiedBy>
  <cp:revision>8</cp:revision>
  <dcterms:created xsi:type="dcterms:W3CDTF">2025-07-30T20:51:47Z</dcterms:created>
  <dcterms:modified xsi:type="dcterms:W3CDTF">2025-08-04T20:01:22Z</dcterms:modified>
</cp:coreProperties>
</file>